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10"/>
  </p:notesMasterIdLst>
  <p:sldIdLst>
    <p:sldId id="256" r:id="rId6"/>
    <p:sldId id="257" r:id="rId7"/>
    <p:sldId id="258" r:id="rId8"/>
    <p:sldId id="25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1F7B9A-8A7A-4704-9AE0-5476B2F12F7B}" v="1" dt="2021-02-08T16:30:10.51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98"/>
    <p:restoredTop sz="94710"/>
  </p:normalViewPr>
  <p:slideViewPr>
    <p:cSldViewPr snapToGrid="0" snapToObjects="1">
      <p:cViewPr varScale="1">
        <p:scale>
          <a:sx n="108" d="100"/>
          <a:sy n="108" d="100"/>
        </p:scale>
        <p:origin x="46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FA057-F8DD-F143-BF90-E6745EC2883B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008727-7907-AB47-8E30-958462076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917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42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17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960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8008727-7907-AB47-8E30-958462076E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072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A82468-DD37-5946-B88A-827F5A1F4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43EFEB-0CD7-5E45-935D-3259BA09F6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B0042C-DC7F-094A-A79C-EC137C60CC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0F7506-A04A-7E40-8224-896505D926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A86F0-CCC6-694A-B8B7-FA269454D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3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CECC-A684-CB44-964E-B91F3F112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CF2463-D322-674E-B215-E8567569D5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1F4E5-D609-3D43-B5CB-AF76A32DB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11B43F-82B3-E14F-B809-5EF10F5FA0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53BA1A-C063-F542-938C-156EB4D4B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987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E7071F-8BC0-9E44-8665-6788F6B1BD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FE683B-0D4A-C548-AB34-6C975F73C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46D5C3-02F1-2546-BBDC-62CFE75F1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B2F622-3EED-E847-9779-9C319133C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FE5AE9-AABC-A34F-A72C-4B382FD82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6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4A37B-1DC7-024C-8BCC-B521727C7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01DF3-90B5-454B-A28C-DEB010E4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C52AE6-FA76-284D-8294-A3CDBB216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438403-BDC2-E84F-9EAC-170124FE0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ECBBE-0DFB-1C4D-8082-4DCDE3E7CD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99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718C8-A4BB-2B4F-B763-67D1F08196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BDA4C-8683-734B-9EB5-1913AE9A48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FAD140-1000-2A4A-85F0-425B6E74D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8E73EF-2F2F-3544-A7E9-78BD2EECA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CB022E-A20E-3149-B66E-710CB952D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0677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86B7B-BF03-E642-ADC0-5315103A3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38EDAE-A3C4-114F-82B9-9A520BD1F7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321A23-2AB6-8A47-99E0-84C3933E87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55E4C3-7CCA-5842-AA48-CEB2A518A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5C6642-FF84-584A-9A7A-40DBD8A2B5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6D48A6-0600-2940-9946-5DFBF99DC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799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E0A10-C110-664C-A940-8746808E0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BC33FC-7C16-C742-B847-E1F6FDCF4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C9E26D-A8A7-8048-9FC5-B9BB9ED140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AD495E-8FC1-3245-B0D1-2EE4845F1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E5A45B-7097-0645-A2CE-A627D3B144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7AA6466-2973-6244-A628-9177EBFEE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A5543F1-918D-D544-9965-0C117E293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B1749F5-1CF3-8241-AAA1-E3552E72C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91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C0F6A-FDCB-AF46-81FE-84B6049DAB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9BFDAE-DF9D-2B4B-B7D3-E1E2279F0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597966-75A6-E447-8B3E-E08BE2E51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0B8E0-C97C-FB43-A655-D3BD9821D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697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EC0D0D-81BB-884E-BD55-182F2521F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1B4C38-A315-A946-A032-D791D0A7F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3C1727-0AAB-4F41-97A6-2A40E0EFF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13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0112B-D561-4243-955C-5319C6D9A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9E24-F77A-7441-9C84-8EBB76E20B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7C661-07ED-9049-BF17-735C91637B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6B05E8-019B-F64D-BE11-D17136D03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DF51FD-03D9-A04B-BE7E-143EB70B1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908A14-B902-6144-A2AA-5B074A2CB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3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15AB45-6C0A-EA4D-A1EE-713558498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EAC1A2-1FA5-B14B-8D44-1B130E51B9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A600F-56F7-724D-844F-1DA6BEE51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F1FF1-5485-634B-BBAB-1C63BF3D1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40DBB-D100-4044-B795-D8B87AA23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153746-5733-D44B-A6FF-31EB2D5F8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236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7A1E4B-C867-E444-8387-CA574CEC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45C84-9952-B04D-A2BD-3A503CFFB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D9791D-69FF-5E41-99F4-8D5CE020A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EC02A6-22E5-A742-B584-B66D3A0A8D06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73763-2592-034D-9630-9B392E4B5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2D75E-9185-664A-AA58-341B554FE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BCA6CE-6BA1-004E-8277-F30A447DE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29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skentucky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skentucky.org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skentucky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gskentucky.org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1B05BE92-8F4E-BF49-9546-98DD75A79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 Scout Sunday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6784933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/>
              <a:t>Join us on </a:t>
            </a:r>
            <a:r>
              <a:rPr lang="en-US" b="1" dirty="0">
                <a:solidFill>
                  <a:srgbClr val="FF0000"/>
                </a:solidFill>
              </a:rPr>
              <a:t>[EVENT DATE, time].</a:t>
            </a:r>
            <a:br>
              <a:rPr lang="en-US" b="1" dirty="0"/>
            </a:br>
            <a:r>
              <a:rPr lang="en-US" b="1" i="1" dirty="0"/>
              <a:t>Visit us at </a:t>
            </a:r>
            <a:r>
              <a:rPr lang="en-US" b="1" i="1" dirty="0">
                <a:hlinkClick r:id="rId4"/>
              </a:rPr>
              <a:t>www.gskentucky.org</a:t>
            </a:r>
            <a:r>
              <a:rPr lang="en-US" b="1" i="1" dirty="0"/>
              <a:t> for more info.</a:t>
            </a:r>
            <a:endParaRPr lang="en-US" dirty="0"/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681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E85B4AF-2BDB-9A4D-A041-B8984F9E7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867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08D27304-CBCA-CA48-8E05-BA161249B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 Scout </a:t>
            </a:r>
            <a:r>
              <a:rPr lang="en-US" sz="5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Jummah</a:t>
            </a:r>
            <a:endParaRPr lang="en-US" sz="5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BDA6F9DE-4E91-804E-88C6-EE0BE7478B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6784933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/>
              <a:t>Join us on </a:t>
            </a:r>
            <a:r>
              <a:rPr lang="en-US" b="1" dirty="0">
                <a:solidFill>
                  <a:srgbClr val="FF0000"/>
                </a:solidFill>
              </a:rPr>
              <a:t>[EVENT DATE, time].</a:t>
            </a:r>
            <a:br>
              <a:rPr lang="en-US" b="1" dirty="0"/>
            </a:br>
            <a:r>
              <a:rPr lang="en-US" b="1" i="1" dirty="0"/>
              <a:t>Visit us at </a:t>
            </a:r>
            <a:r>
              <a:rPr lang="en-US" b="1" i="1" dirty="0">
                <a:hlinkClick r:id="rId4"/>
              </a:rPr>
              <a:t>www.gskentucky.org</a:t>
            </a:r>
            <a:r>
              <a:rPr lang="en-US" b="1" i="1" dirty="0"/>
              <a:t> for more info.</a:t>
            </a:r>
            <a:endParaRPr lang="en-US" dirty="0"/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159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623B65B6-8C5D-8640-B6A4-F4F0D428F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207240" cy="6873733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EA92857E-0640-414B-8860-2CC0349936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83068" y="2411730"/>
            <a:ext cx="6784932" cy="925830"/>
          </a:xfrm>
        </p:spPr>
        <p:txBody>
          <a:bodyPr>
            <a:normAutofit/>
          </a:bodyPr>
          <a:lstStyle/>
          <a:p>
            <a:pPr algn="l"/>
            <a:r>
              <a:rPr lang="en-US" sz="5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 Scout Sabbath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02CB4ACB-3325-4B4B-9293-5B55E58035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83066" y="3531870"/>
            <a:ext cx="6784933" cy="2777489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/>
              <a:t>Join us on </a:t>
            </a:r>
            <a:r>
              <a:rPr lang="en-US" b="1" dirty="0">
                <a:solidFill>
                  <a:srgbClr val="FF0000"/>
                </a:solidFill>
              </a:rPr>
              <a:t>[EVENT DATE, time].</a:t>
            </a:r>
            <a:br>
              <a:rPr lang="en-US" b="1" dirty="0"/>
            </a:br>
            <a:r>
              <a:rPr lang="en-US" b="1" i="1" dirty="0"/>
              <a:t>Visit us at </a:t>
            </a:r>
            <a:r>
              <a:rPr lang="en-US" b="1" i="1" dirty="0">
                <a:hlinkClick r:id="rId4"/>
              </a:rPr>
              <a:t>www.gskentucky.org</a:t>
            </a:r>
            <a:r>
              <a:rPr lang="en-US" b="1" i="1" dirty="0"/>
              <a:t> for more info.</a:t>
            </a:r>
            <a:endParaRPr lang="en-US" dirty="0"/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380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E1BD5C9D-3D4D-FB4A-AA97-67A35DFB2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75" y="0"/>
            <a:ext cx="12207240" cy="6873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39E5630-EE1B-F849-BEF0-42FAA12E5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941" y="544882"/>
            <a:ext cx="8180279" cy="837991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 Scouts Celebrate Faith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9F8FCE7-C1F6-FC46-A74E-44034CFE69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28976" y="2880360"/>
            <a:ext cx="3883068" cy="3432758"/>
          </a:xfrm>
        </p:spPr>
        <p:txBody>
          <a:bodyPr>
            <a:normAutofit fontScale="92500"/>
          </a:bodyPr>
          <a:lstStyle/>
          <a:p>
            <a:pPr algn="l">
              <a:lnSpc>
                <a:spcPct val="10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Celebrating the powerful ties between Girl Scouting and faith. Honoring Girl Scouts and volunteers who make our world a better place.</a:t>
            </a:r>
          </a:p>
          <a:p>
            <a:pPr algn="l">
              <a:lnSpc>
                <a:spcPct val="100000"/>
              </a:lnSpc>
            </a:pPr>
            <a:r>
              <a:rPr lang="en-US" b="1" dirty="0"/>
              <a:t>Join us on </a:t>
            </a:r>
            <a:r>
              <a:rPr lang="en-US" b="1" dirty="0">
                <a:solidFill>
                  <a:srgbClr val="FF0000"/>
                </a:solidFill>
              </a:rPr>
              <a:t>[EVENT DATE, time].</a:t>
            </a:r>
            <a:br>
              <a:rPr lang="en-US" b="1" dirty="0"/>
            </a:br>
            <a:r>
              <a:rPr lang="en-US" b="1" i="1" dirty="0"/>
              <a:t>Visit us at </a:t>
            </a:r>
            <a:r>
              <a:rPr lang="en-US" b="1" i="1" dirty="0">
                <a:hlinkClick r:id="rId4"/>
              </a:rPr>
              <a:t>www.gskentucky.org</a:t>
            </a:r>
            <a:r>
              <a:rPr lang="en-US" b="1" i="1" dirty="0"/>
              <a:t> for more info.</a:t>
            </a:r>
            <a:endParaRPr lang="en-US" dirty="0"/>
          </a:p>
          <a:p>
            <a:pPr algn="l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926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c3e6e850-a3d6-443d-bb2b-63dce7c8e1b3" ContentTypeId="0x01010070C43DAE53F2384CA62DA8215B356801" PreviousValue="false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gsConnect Document" ma:contentTypeID="0x01010070C43DAE53F2384CA62DA8215B356801000E75A0462AE9A246BAC8223256945D0D" ma:contentTypeVersion="39" ma:contentTypeDescription="" ma:contentTypeScope="" ma:versionID="edd7c7a1f1b657257b94e90dd2ca5689">
  <xsd:schema xmlns:xsd="http://www.w3.org/2001/XMLSchema" xmlns:xs="http://www.w3.org/2001/XMLSchema" xmlns:p="http://schemas.microsoft.com/office/2006/metadata/properties" xmlns:ns2="d47bf323-ee9a-42bd-9545-55770b82aeca" xmlns:ns3="50374967-cedf-49ed-ae7f-f7782202b6fd" targetNamespace="http://schemas.microsoft.com/office/2006/metadata/properties" ma:root="true" ma:fieldsID="27b14f7d9b27ef76a83919a37fa882aa" ns2:_="" ns3:_="">
    <xsd:import namespace="d47bf323-ee9a-42bd-9545-55770b82aeca"/>
    <xsd:import namespace="50374967-cedf-49ed-ae7f-f7782202b6fd"/>
    <xsd:element name="properties">
      <xsd:complexType>
        <xsd:sequence>
          <xsd:element name="documentManagement">
            <xsd:complexType>
              <xsd:all>
                <xsd:element ref="ns2:k47113d2ff334dfda1e5724c5434b50e" minOccurs="0"/>
                <xsd:element ref="ns2:TaxCatchAll" minOccurs="0"/>
                <xsd:element ref="ns2:TaxCatchAllLabel" minOccurs="0"/>
                <xsd:element ref="ns2:k11db424604f42f1baf2b02750a711c2" minOccurs="0"/>
                <xsd:element ref="ns2:d2ac80d53c2d44c48d2ca5b0e79eeb28" minOccurs="0"/>
                <xsd:element ref="ns2:d95e833535f3438a9de1790df64c99bc" minOccurs="0"/>
                <xsd:element ref="ns2:ExpirationDate" minOccurs="0"/>
                <xsd:element ref="ns2:k4dacf5aa33a4ba2a70f4787df700f9f" minOccurs="0"/>
                <xsd:element ref="ns2:jdac5d86270e4a89ae0d760b4b54e4c8" minOccurs="0"/>
                <xsd:element ref="ns2:lc877bf343954cbcbdd2a4d8036234e6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How_x0020_to_x0020_use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7bf323-ee9a-42bd-9545-55770b82aeca" elementFormDefault="qualified">
    <xsd:import namespace="http://schemas.microsoft.com/office/2006/documentManagement/types"/>
    <xsd:import namespace="http://schemas.microsoft.com/office/infopath/2007/PartnerControls"/>
    <xsd:element name="k47113d2ff334dfda1e5724c5434b50e" ma:index="8" nillable="true" ma:taxonomy="true" ma:internalName="k47113d2ff334dfda1e5724c5434b50e" ma:taxonomyFieldName="Council" ma:displayName="Council" ma:default="" ma:fieldId="{447113d2-ff33-4dfd-a1e5-724c5434b50e}" ma:sspId="c3e6e850-a3d6-443d-bb2b-63dce7c8e1b3" ma:termSetId="2cf8babb-881d-427b-be16-41a1d10e753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9" nillable="true" ma:displayName="Taxonomy Catch All Column" ma:hidden="true" ma:list="{444aae99-2d0c-45ab-96fe-90cd070eb1b7}" ma:internalName="TaxCatchAll" ma:showField="CatchAllData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0" nillable="true" ma:displayName="Taxonomy Catch All Column1" ma:hidden="true" ma:list="{444aae99-2d0c-45ab-96fe-90cd070eb1b7}" ma:internalName="TaxCatchAllLabel" ma:readOnly="true" ma:showField="CatchAllDataLabel" ma:web="5a8b7aab-b824-4797-b0bf-701d9028238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11db424604f42f1baf2b02750a711c2" ma:index="12" nillable="true" ma:taxonomy="true" ma:internalName="k11db424604f42f1baf2b02750a711c2" ma:taxonomyFieldName="Fiscal_x0020_Year" ma:displayName="Fiscal Year" ma:readOnly="false" ma:default="" ma:fieldId="{411db424-604f-42f1-baf2-b02750a711c2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2ac80d53c2d44c48d2ca5b0e79eeb28" ma:index="14" ma:taxonomy="true" ma:internalName="d2ac80d53c2d44c48d2ca5b0e79eeb28" ma:taxonomyFieldName="Topic" ma:displayName="Topic" ma:readOnly="false" ma:default="" ma:fieldId="{d2ac80d5-3c2d-44c4-8d2c-a5b0e79eeb28}" ma:taxonomyMulti="true" ma:sspId="c3e6e850-a3d6-443d-bb2b-63dce7c8e1b3" ma:termSetId="3136d3f1-5e31-4290-b68c-9f20a984d7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95e833535f3438a9de1790df64c99bc" ma:index="16" ma:taxonomy="true" ma:internalName="d95e833535f3438a9de1790df64c99bc" ma:taxonomyFieldName="Year" ma:displayName="Year" ma:default="160;#2020|34988d27-d44c-4e36-a388-01c80be96d50" ma:fieldId="{d95e8335-35f3-438a-9de1-790df64c99bc}" ma:sspId="c3e6e850-a3d6-443d-bb2b-63dce7c8e1b3" ma:termSetId="6a2024c5-fb0c-4ba6-acbf-2e6f8d1133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xpirationDate" ma:index="18" nillable="true" ma:displayName="ExpirationDate" ma:format="DateOnly" ma:internalName="ExpirationDate" ma:readOnly="false">
      <xsd:simpleType>
        <xsd:restriction base="dms:DateTime"/>
      </xsd:simpleType>
    </xsd:element>
    <xsd:element name="k4dacf5aa33a4ba2a70f4787df700f9f" ma:index="19" nillable="true" ma:taxonomy="true" ma:internalName="k4dacf5aa33a4ba2a70f4787df700f9f" ma:taxonomyFieldName="Program_x0020_Levels" ma:displayName="Program Levels" ma:default="" ma:fieldId="{44dacf5a-a33a-4ba2-a70f-4787df700f9f}" ma:sspId="c3e6e850-a3d6-443d-bb2b-63dce7c8e1b3" ma:termSetId="688e015f-d5bf-4078-bd40-5b5952583da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dac5d86270e4a89ae0d760b4b54e4c8" ma:index="21" nillable="true" ma:taxonomy="true" ma:internalName="jdac5d86270e4a89ae0d760b4b54e4c8" ma:taxonomyFieldName="Lang" ma:displayName="Lang" ma:default="3;#English|306990a2-1c68-4be3-8e3e-fdd9af238ad9" ma:fieldId="{3dac5d86-270e-4a89-ae0d-760b4b54e4c8}" ma:sspId="c3e6e850-a3d6-443d-bb2b-63dce7c8e1b3" ma:termSetId="cc15c043-fa59-44bf-9a5e-bc6afeff5b8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lc877bf343954cbcbdd2a4d8036234e6" ma:index="23" nillable="true" ma:taxonomy="true" ma:internalName="lc877bf343954cbcbdd2a4d8036234e6" ma:taxonomyFieldName="Audience" ma:displayName="Audience" ma:default="" ma:fieldId="{5c877bf3-4395-4cbc-bdd2-a4d8036234e6}" ma:taxonomyMulti="true" ma:sspId="c3e6e850-a3d6-443d-bb2b-63dce7c8e1b3" ma:termSetId="dde8e194-f749-4df7-a50f-57502500da32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374967-cedf-49ed-ae7f-f7782202b6fd" elementFormDefault="qualified">
    <xsd:import namespace="http://schemas.microsoft.com/office/2006/documentManagement/types"/>
    <xsd:import namespace="http://schemas.microsoft.com/office/infopath/2007/PartnerControls"/>
    <xsd:element name="MediaServiceAutoTags" ma:index="25" nillable="true" ma:displayName="Tags" ma:internalName="MediaServiceAutoTags" ma:readOnly="true">
      <xsd:simpleType>
        <xsd:restriction base="dms:Text"/>
      </xsd:simpleType>
    </xsd:element>
    <xsd:element name="MediaServiceOCR" ma:index="2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29" nillable="true" ma:displayName="MediaServiceDateTaken" ma:hidden="true" ma:internalName="MediaServiceDateTaken" ma:readOnly="true">
      <xsd:simpleType>
        <xsd:restriction base="dms:Text"/>
      </xsd:simpleType>
    </xsd:element>
    <xsd:element name="How_x0020_to_x0020_use" ma:index="30" nillable="true" ma:displayName="How to use" ma:internalName="How_x0020_to_x0020_use">
      <xsd:simpleType>
        <xsd:restriction base="dms:Note">
          <xsd:maxLength value="255"/>
        </xsd:restriction>
      </xsd:simpleType>
    </xsd:element>
    <xsd:element name="MediaServiceMetadata" ma:index="3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3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3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2ac80d53c2d44c48d2ca5b0e79eeb2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Marketing</TermName>
          <TermId xmlns="http://schemas.microsoft.com/office/infopath/2007/PartnerControls">585a1e8d-0482-4e50-81dd-607e4081a084</TermId>
        </TermInfo>
      </Terms>
    </d2ac80d53c2d44c48d2ca5b0e79eeb28>
    <k4dacf5aa33a4ba2a70f4787df700f9f xmlns="d47bf323-ee9a-42bd-9545-55770b82aeca">
      <Terms xmlns="http://schemas.microsoft.com/office/infopath/2007/PartnerControls"/>
    </k4dacf5aa33a4ba2a70f4787df700f9f>
    <k47113d2ff334dfda1e5724c5434b50e xmlns="d47bf323-ee9a-42bd-9545-55770b82aeca">
      <Terms xmlns="http://schemas.microsoft.com/office/infopath/2007/PartnerControls"/>
    </k47113d2ff334dfda1e5724c5434b50e>
    <d95e833535f3438a9de1790df64c99bc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2020</TermName>
          <TermId xmlns="http://schemas.microsoft.com/office/infopath/2007/PartnerControls">34988d27-d44c-4e36-a388-01c80be96d50</TermId>
        </TermInfo>
      </Terms>
    </d95e833535f3438a9de1790df64c99bc>
    <lc877bf343954cbcbdd2a4d8036234e6 xmlns="d47bf323-ee9a-42bd-9545-55770b82aeca">
      <Terms xmlns="http://schemas.microsoft.com/office/infopath/2007/PartnerControls"/>
    </lc877bf343954cbcbdd2a4d8036234e6>
    <ExpirationDate xmlns="d47bf323-ee9a-42bd-9545-55770b82aeca" xsi:nil="true"/>
    <TaxCatchAll xmlns="d47bf323-ee9a-42bd-9545-55770b82aeca">
      <Value>160</Value>
      <Value>3</Value>
      <Value>2</Value>
    </TaxCatchAll>
    <jdac5d86270e4a89ae0d760b4b54e4c8 xmlns="d47bf323-ee9a-42bd-9545-55770b82aeca">
      <Terms xmlns="http://schemas.microsoft.com/office/infopath/2007/PartnerControls">
        <TermInfo xmlns="http://schemas.microsoft.com/office/infopath/2007/PartnerControls">
          <TermName xmlns="http://schemas.microsoft.com/office/infopath/2007/PartnerControls">English</TermName>
          <TermId xmlns="http://schemas.microsoft.com/office/infopath/2007/PartnerControls">306990a2-1c68-4be3-8e3e-fdd9af238ad9</TermId>
        </TermInfo>
      </Terms>
    </jdac5d86270e4a89ae0d760b4b54e4c8>
    <k11db424604f42f1baf2b02750a711c2 xmlns="d47bf323-ee9a-42bd-9545-55770b82aeca">
      <Terms xmlns="http://schemas.microsoft.com/office/infopath/2007/PartnerControls"/>
    </k11db424604f42f1baf2b02750a711c2>
    <How_x0020_to_x0020_use xmlns="50374967-cedf-49ed-ae7f-f7782202b6fd" xsi:nil="true"/>
  </documentManagement>
</p:propertie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20CEF04-9E61-48B8-8491-841A391C6571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DF280CD2-2151-456A-8178-752B1BC2112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7bf323-ee9a-42bd-9545-55770b82aeca"/>
    <ds:schemaRef ds:uri="50374967-cedf-49ed-ae7f-f7782202b6f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DF3657C-24E9-46E5-A6BB-3ADC864F74EF}">
  <ds:schemaRefs>
    <ds:schemaRef ds:uri="http://schemas.microsoft.com/office/2006/metadata/properties"/>
    <ds:schemaRef ds:uri="http://schemas.microsoft.com/office/infopath/2007/PartnerControls"/>
    <ds:schemaRef ds:uri="d47bf323-ee9a-42bd-9545-55770b82aeca"/>
    <ds:schemaRef ds:uri="50374967-cedf-49ed-ae7f-f7782202b6fd"/>
  </ds:schemaRefs>
</ds:datastoreItem>
</file>

<file path=customXml/itemProps4.xml><?xml version="1.0" encoding="utf-8"?>
<ds:datastoreItem xmlns:ds="http://schemas.openxmlformats.org/officeDocument/2006/customXml" ds:itemID="{68735BB8-7027-4F96-9D7A-017B5842D75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2855</TotalTime>
  <Words>197</Words>
  <Application>Microsoft Office PowerPoint</Application>
  <PresentationFormat>Widescreen</PresentationFormat>
  <Paragraphs>16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Girl Scout Sunday</vt:lpstr>
      <vt:lpstr>Girl Scout Jummah</vt:lpstr>
      <vt:lpstr>Girl Scout Sabbath</vt:lpstr>
      <vt:lpstr>Girl Scouts Celebrate Faith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Girl Scout Sunday</dc:title>
  <dc:creator>Micklem, Sarah</dc:creator>
  <cp:lastModifiedBy>Katie Mauldin</cp:lastModifiedBy>
  <cp:revision>8</cp:revision>
  <dcterms:created xsi:type="dcterms:W3CDTF">2020-12-21T20:56:08Z</dcterms:created>
  <dcterms:modified xsi:type="dcterms:W3CDTF">2021-02-08T16:31:33Z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0x01010070C43DAE53F2384CA62DA8215B356801000E75A0462AE9A246BAC8223256945D0D</vt:lpwstr>
  </property>
  <property fmtid="{D5CDD505-2E9C-101B-9397-08002B2CF9AE}" pid="3" name="Lang">
    <vt:lpwstr>3;#English|306990a2-1c68-4be3-8e3e-fdd9af238ad9</vt:lpwstr>
  </property>
  <property fmtid="{D5CDD505-2E9C-101B-9397-08002B2CF9AE}" pid="4" name="Topic">
    <vt:lpwstr>2;#Marketing|585a1e8d-0482-4e50-81dd-607e4081a084</vt:lpwstr>
  </property>
  <property fmtid="{D5CDD505-2E9C-101B-9397-08002B2CF9AE}" pid="5" name="Program Levels">
    <vt:lpwstr/>
  </property>
  <property fmtid="{D5CDD505-2E9C-101B-9397-08002B2CF9AE}" pid="6" name="Year">
    <vt:lpwstr>160;#2020|34988d27-d44c-4e36-a388-01c80be96d50</vt:lpwstr>
  </property>
  <property fmtid="{D5CDD505-2E9C-101B-9397-08002B2CF9AE}" pid="7" name="News_x0020_Timeliness">
    <vt:lpwstr/>
  </property>
  <property fmtid="{D5CDD505-2E9C-101B-9397-08002B2CF9AE}" pid="8" name="Council">
    <vt:lpwstr/>
  </property>
  <property fmtid="{D5CDD505-2E9C-101B-9397-08002B2CF9AE}" pid="9" name="Audience">
    <vt:lpwstr/>
  </property>
  <property fmtid="{D5CDD505-2E9C-101B-9397-08002B2CF9AE}" pid="10" name="Fiscal Year">
    <vt:lpwstr/>
  </property>
  <property fmtid="{D5CDD505-2E9C-101B-9397-08002B2CF9AE}" pid="11" name="l8195ee9cc5448fd804c18b615eb5250">
    <vt:lpwstr/>
  </property>
  <property fmtid="{D5CDD505-2E9C-101B-9397-08002B2CF9AE}" pid="12" name="News Timeliness">
    <vt:lpwstr/>
  </property>
</Properties>
</file>